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/>
  </p:normalViewPr>
  <p:slideViewPr>
    <p:cSldViewPr snapToGrid="0">
      <p:cViewPr varScale="1">
        <p:scale>
          <a:sx n="66" d="100"/>
          <a:sy n="66" d="100"/>
        </p:scale>
        <p:origin x="27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76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52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00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29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15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02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47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69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67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14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37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2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6352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</TotalTime>
  <Words>0</Words>
  <Application>Microsoft Macintosh PowerPoint</Application>
  <PresentationFormat>Personnalisé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Bensussan</dc:creator>
  <cp:lastModifiedBy>Matthieu Bensussan</cp:lastModifiedBy>
  <cp:revision>1</cp:revision>
  <dcterms:created xsi:type="dcterms:W3CDTF">2023-04-25T18:05:50Z</dcterms:created>
  <dcterms:modified xsi:type="dcterms:W3CDTF">2023-04-25T18:11:58Z</dcterms:modified>
</cp:coreProperties>
</file>