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/>
  </p:normalViewPr>
  <p:slideViewPr>
    <p:cSldViewPr snapToGrid="0">
      <p:cViewPr>
        <p:scale>
          <a:sx n="135" d="100"/>
          <a:sy n="135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7" y="1237198"/>
            <a:ext cx="9088041" cy="2631887"/>
          </a:xfrm>
        </p:spPr>
        <p:txBody>
          <a:bodyPr anchor="b"/>
          <a:lstStyle>
            <a:lvl1pPr algn="ctr">
              <a:defRPr sz="701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8" y="3970580"/>
            <a:ext cx="8018859" cy="1825171"/>
          </a:xfrm>
        </p:spPr>
        <p:txBody>
          <a:bodyPr/>
          <a:lstStyle>
            <a:lvl1pPr marL="0" indent="0" algn="ctr">
              <a:buNone/>
              <a:defRPr sz="2806"/>
            </a:lvl1pPr>
            <a:lvl2pPr marL="534559" indent="0" algn="ctr">
              <a:buNone/>
              <a:defRPr sz="2338"/>
            </a:lvl2pPr>
            <a:lvl3pPr marL="1069117" indent="0" algn="ctr">
              <a:buNone/>
              <a:defRPr sz="2104"/>
            </a:lvl3pPr>
            <a:lvl4pPr marL="1603678" indent="0" algn="ctr">
              <a:buNone/>
              <a:defRPr sz="1871"/>
            </a:lvl4pPr>
            <a:lvl5pPr marL="2138236" indent="0" algn="ctr">
              <a:buNone/>
              <a:defRPr sz="1871"/>
            </a:lvl5pPr>
            <a:lvl6pPr marL="2672795" indent="0" algn="ctr">
              <a:buNone/>
              <a:defRPr sz="1871"/>
            </a:lvl6pPr>
            <a:lvl7pPr marL="3207354" indent="0" algn="ctr">
              <a:buNone/>
              <a:defRPr sz="1871"/>
            </a:lvl7pPr>
            <a:lvl8pPr marL="3741914" indent="0" algn="ctr">
              <a:buNone/>
              <a:defRPr sz="1871"/>
            </a:lvl8pPr>
            <a:lvl9pPr marL="4276473" indent="0" algn="ctr">
              <a:buNone/>
              <a:defRPr sz="1871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76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522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30" y="402483"/>
            <a:ext cx="2305422" cy="640647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500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296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5" y="1884672"/>
            <a:ext cx="9221689" cy="3144614"/>
          </a:xfrm>
        </p:spPr>
        <p:txBody>
          <a:bodyPr anchor="b"/>
          <a:lstStyle>
            <a:lvl1pPr>
              <a:defRPr sz="701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5" y="5059035"/>
            <a:ext cx="9221689" cy="1653678"/>
          </a:xfrm>
        </p:spPr>
        <p:txBody>
          <a:bodyPr/>
          <a:lstStyle>
            <a:lvl1pPr marL="0" indent="0">
              <a:buNone/>
              <a:defRPr sz="2806">
                <a:solidFill>
                  <a:schemeClr val="tx1"/>
                </a:solidFill>
              </a:defRPr>
            </a:lvl1pPr>
            <a:lvl2pPr marL="534559" indent="0">
              <a:buNone/>
              <a:defRPr sz="2338">
                <a:solidFill>
                  <a:schemeClr val="tx1">
                    <a:tint val="75000"/>
                  </a:schemeClr>
                </a:solidFill>
              </a:defRPr>
            </a:lvl2pPr>
            <a:lvl3pPr marL="1069117" indent="0">
              <a:buNone/>
              <a:defRPr sz="2104">
                <a:solidFill>
                  <a:schemeClr val="tx1">
                    <a:tint val="75000"/>
                  </a:schemeClr>
                </a:solidFill>
              </a:defRPr>
            </a:lvl3pPr>
            <a:lvl4pPr marL="160367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4pPr>
            <a:lvl5pPr marL="2138236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5pPr>
            <a:lvl6pPr marL="2672795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6pPr>
            <a:lvl7pPr marL="3207354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7pPr>
            <a:lvl8pPr marL="3741914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8pPr>
            <a:lvl9pPr marL="4276473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150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020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4" y="402484"/>
            <a:ext cx="9221689" cy="14611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559" indent="0">
              <a:buNone/>
              <a:defRPr sz="2338" b="1"/>
            </a:lvl2pPr>
            <a:lvl3pPr marL="1069117" indent="0">
              <a:buNone/>
              <a:defRPr sz="2104" b="1"/>
            </a:lvl3pPr>
            <a:lvl4pPr marL="1603678" indent="0">
              <a:buNone/>
              <a:defRPr sz="1871" b="1"/>
            </a:lvl4pPr>
            <a:lvl5pPr marL="2138236" indent="0">
              <a:buNone/>
              <a:defRPr sz="1871" b="1"/>
            </a:lvl5pPr>
            <a:lvl6pPr marL="2672795" indent="0">
              <a:buNone/>
              <a:defRPr sz="1871" b="1"/>
            </a:lvl6pPr>
            <a:lvl7pPr marL="3207354" indent="0">
              <a:buNone/>
              <a:defRPr sz="1871" b="1"/>
            </a:lvl7pPr>
            <a:lvl8pPr marL="3741914" indent="0">
              <a:buNone/>
              <a:defRPr sz="1871" b="1"/>
            </a:lvl8pPr>
            <a:lvl9pPr marL="4276473" indent="0">
              <a:buNone/>
              <a:defRPr sz="187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2"/>
            <a:ext cx="4523137" cy="40615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2" y="1853171"/>
            <a:ext cx="4545414" cy="90821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559" indent="0">
              <a:buNone/>
              <a:defRPr sz="2338" b="1"/>
            </a:lvl2pPr>
            <a:lvl3pPr marL="1069117" indent="0">
              <a:buNone/>
              <a:defRPr sz="2104" b="1"/>
            </a:lvl3pPr>
            <a:lvl4pPr marL="1603678" indent="0">
              <a:buNone/>
              <a:defRPr sz="1871" b="1"/>
            </a:lvl4pPr>
            <a:lvl5pPr marL="2138236" indent="0">
              <a:buNone/>
              <a:defRPr sz="1871" b="1"/>
            </a:lvl5pPr>
            <a:lvl6pPr marL="2672795" indent="0">
              <a:buNone/>
              <a:defRPr sz="1871" b="1"/>
            </a:lvl6pPr>
            <a:lvl7pPr marL="3207354" indent="0">
              <a:buNone/>
              <a:defRPr sz="1871" b="1"/>
            </a:lvl7pPr>
            <a:lvl8pPr marL="3741914" indent="0">
              <a:buNone/>
              <a:defRPr sz="1871" b="1"/>
            </a:lvl8pPr>
            <a:lvl9pPr marL="4276473" indent="0">
              <a:buNone/>
              <a:defRPr sz="187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2" y="2761382"/>
            <a:ext cx="4545414" cy="40615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47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693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1678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4" y="503979"/>
            <a:ext cx="3448388" cy="1763924"/>
          </a:xfrm>
        </p:spPr>
        <p:txBody>
          <a:bodyPr anchor="b"/>
          <a:lstStyle>
            <a:lvl1pPr>
              <a:defRPr sz="374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4" y="1088455"/>
            <a:ext cx="5412730" cy="5372269"/>
          </a:xfrm>
        </p:spPr>
        <p:txBody>
          <a:bodyPr/>
          <a:lstStyle>
            <a:lvl1pPr>
              <a:defRPr sz="3741"/>
            </a:lvl1pPr>
            <a:lvl2pPr>
              <a:defRPr sz="3274"/>
            </a:lvl2pPr>
            <a:lvl3pPr>
              <a:defRPr sz="2806"/>
            </a:lvl3pPr>
            <a:lvl4pPr>
              <a:defRPr sz="2338"/>
            </a:lvl4pPr>
            <a:lvl5pPr>
              <a:defRPr sz="2338"/>
            </a:lvl5pPr>
            <a:lvl6pPr>
              <a:defRPr sz="2338"/>
            </a:lvl6pPr>
            <a:lvl7pPr>
              <a:defRPr sz="2338"/>
            </a:lvl7pPr>
            <a:lvl8pPr>
              <a:defRPr sz="2338"/>
            </a:lvl8pPr>
            <a:lvl9pPr>
              <a:defRPr sz="233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4" y="2267903"/>
            <a:ext cx="3448388" cy="4201570"/>
          </a:xfrm>
        </p:spPr>
        <p:txBody>
          <a:bodyPr/>
          <a:lstStyle>
            <a:lvl1pPr marL="0" indent="0">
              <a:buNone/>
              <a:defRPr sz="1871"/>
            </a:lvl1pPr>
            <a:lvl2pPr marL="534559" indent="0">
              <a:buNone/>
              <a:defRPr sz="1636"/>
            </a:lvl2pPr>
            <a:lvl3pPr marL="1069117" indent="0">
              <a:buNone/>
              <a:defRPr sz="1403"/>
            </a:lvl3pPr>
            <a:lvl4pPr marL="1603678" indent="0">
              <a:buNone/>
              <a:defRPr sz="1170"/>
            </a:lvl4pPr>
            <a:lvl5pPr marL="2138236" indent="0">
              <a:buNone/>
              <a:defRPr sz="1170"/>
            </a:lvl5pPr>
            <a:lvl6pPr marL="2672795" indent="0">
              <a:buNone/>
              <a:defRPr sz="1170"/>
            </a:lvl6pPr>
            <a:lvl7pPr marL="3207354" indent="0">
              <a:buNone/>
              <a:defRPr sz="1170"/>
            </a:lvl7pPr>
            <a:lvl8pPr marL="3741914" indent="0">
              <a:buNone/>
              <a:defRPr sz="1170"/>
            </a:lvl8pPr>
            <a:lvl9pPr marL="4276473" indent="0">
              <a:buNone/>
              <a:defRPr sz="117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147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4" y="503979"/>
            <a:ext cx="3448388" cy="1763924"/>
          </a:xfrm>
        </p:spPr>
        <p:txBody>
          <a:bodyPr anchor="b"/>
          <a:lstStyle>
            <a:lvl1pPr>
              <a:defRPr sz="374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4" y="1088455"/>
            <a:ext cx="5412730" cy="5372269"/>
          </a:xfrm>
        </p:spPr>
        <p:txBody>
          <a:bodyPr anchor="t"/>
          <a:lstStyle>
            <a:lvl1pPr marL="0" indent="0">
              <a:buNone/>
              <a:defRPr sz="3741"/>
            </a:lvl1pPr>
            <a:lvl2pPr marL="534559" indent="0">
              <a:buNone/>
              <a:defRPr sz="3274"/>
            </a:lvl2pPr>
            <a:lvl3pPr marL="1069117" indent="0">
              <a:buNone/>
              <a:defRPr sz="2806"/>
            </a:lvl3pPr>
            <a:lvl4pPr marL="1603678" indent="0">
              <a:buNone/>
              <a:defRPr sz="2338"/>
            </a:lvl4pPr>
            <a:lvl5pPr marL="2138236" indent="0">
              <a:buNone/>
              <a:defRPr sz="2338"/>
            </a:lvl5pPr>
            <a:lvl6pPr marL="2672795" indent="0">
              <a:buNone/>
              <a:defRPr sz="2338"/>
            </a:lvl6pPr>
            <a:lvl7pPr marL="3207354" indent="0">
              <a:buNone/>
              <a:defRPr sz="2338"/>
            </a:lvl7pPr>
            <a:lvl8pPr marL="3741914" indent="0">
              <a:buNone/>
              <a:defRPr sz="2338"/>
            </a:lvl8pPr>
            <a:lvl9pPr marL="4276473" indent="0">
              <a:buNone/>
              <a:defRPr sz="233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4" y="2267903"/>
            <a:ext cx="3448388" cy="4201570"/>
          </a:xfrm>
        </p:spPr>
        <p:txBody>
          <a:bodyPr/>
          <a:lstStyle>
            <a:lvl1pPr marL="0" indent="0">
              <a:buNone/>
              <a:defRPr sz="1871"/>
            </a:lvl1pPr>
            <a:lvl2pPr marL="534559" indent="0">
              <a:buNone/>
              <a:defRPr sz="1636"/>
            </a:lvl2pPr>
            <a:lvl3pPr marL="1069117" indent="0">
              <a:buNone/>
              <a:defRPr sz="1403"/>
            </a:lvl3pPr>
            <a:lvl4pPr marL="1603678" indent="0">
              <a:buNone/>
              <a:defRPr sz="1170"/>
            </a:lvl4pPr>
            <a:lvl5pPr marL="2138236" indent="0">
              <a:buNone/>
              <a:defRPr sz="1170"/>
            </a:lvl5pPr>
            <a:lvl6pPr marL="2672795" indent="0">
              <a:buNone/>
              <a:defRPr sz="1170"/>
            </a:lvl6pPr>
            <a:lvl7pPr marL="3207354" indent="0">
              <a:buNone/>
              <a:defRPr sz="1170"/>
            </a:lvl7pPr>
            <a:lvl8pPr marL="3741914" indent="0">
              <a:buNone/>
              <a:defRPr sz="1170"/>
            </a:lvl8pPr>
            <a:lvl9pPr marL="4276473" indent="0">
              <a:buNone/>
              <a:defRPr sz="117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37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3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3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A7F97-534A-394E-A2A8-B12836286C61}" type="datetimeFigureOut">
              <a:rPr lang="fr-FR" smtClean="0"/>
              <a:t>25/04/2023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4" y="7006700"/>
            <a:ext cx="360848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0631F-C573-1543-8494-7687F91F6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24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69117" rtl="0" eaLnBrk="1" latinLnBrk="0" hangingPunct="1">
        <a:lnSpc>
          <a:spcPct val="90000"/>
        </a:lnSpc>
        <a:spcBef>
          <a:spcPct val="0"/>
        </a:spcBef>
        <a:buNone/>
        <a:defRPr sz="51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280" indent="-267280" algn="l" defTabSz="1069117" rtl="0" eaLnBrk="1" latinLnBrk="0" hangingPunct="1">
        <a:lnSpc>
          <a:spcPct val="90000"/>
        </a:lnSpc>
        <a:spcBef>
          <a:spcPts val="1170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839" indent="-267280" algn="l" defTabSz="1069117" rtl="0" eaLnBrk="1" latinLnBrk="0" hangingPunct="1">
        <a:lnSpc>
          <a:spcPct val="90000"/>
        </a:lnSpc>
        <a:spcBef>
          <a:spcPts val="584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398" indent="-267280" algn="l" defTabSz="1069117" rtl="0" eaLnBrk="1" latinLnBrk="0" hangingPunct="1">
        <a:lnSpc>
          <a:spcPct val="90000"/>
        </a:lnSpc>
        <a:spcBef>
          <a:spcPts val="584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3pPr>
      <a:lvl4pPr marL="1870956" indent="-267280" algn="l" defTabSz="1069117" rtl="0" eaLnBrk="1" latinLnBrk="0" hangingPunct="1">
        <a:lnSpc>
          <a:spcPct val="90000"/>
        </a:lnSpc>
        <a:spcBef>
          <a:spcPts val="584"/>
        </a:spcBef>
        <a:buFont typeface="Arial" panose="020B0604020202020204" pitchFamily="34" charset="0"/>
        <a:buChar char="•"/>
        <a:defRPr sz="2104" kern="1200">
          <a:solidFill>
            <a:schemeClr val="tx1"/>
          </a:solidFill>
          <a:latin typeface="+mn-lt"/>
          <a:ea typeface="+mn-ea"/>
          <a:cs typeface="+mn-cs"/>
        </a:defRPr>
      </a:lvl4pPr>
      <a:lvl5pPr marL="2405516" indent="-267280" algn="l" defTabSz="1069117" rtl="0" eaLnBrk="1" latinLnBrk="0" hangingPunct="1">
        <a:lnSpc>
          <a:spcPct val="90000"/>
        </a:lnSpc>
        <a:spcBef>
          <a:spcPts val="584"/>
        </a:spcBef>
        <a:buFont typeface="Arial" panose="020B0604020202020204" pitchFamily="34" charset="0"/>
        <a:buChar char="•"/>
        <a:defRPr sz="2104" kern="1200">
          <a:solidFill>
            <a:schemeClr val="tx1"/>
          </a:solidFill>
          <a:latin typeface="+mn-lt"/>
          <a:ea typeface="+mn-ea"/>
          <a:cs typeface="+mn-cs"/>
        </a:defRPr>
      </a:lvl5pPr>
      <a:lvl6pPr marL="2940075" indent="-267280" algn="l" defTabSz="1069117" rtl="0" eaLnBrk="1" latinLnBrk="0" hangingPunct="1">
        <a:lnSpc>
          <a:spcPct val="90000"/>
        </a:lnSpc>
        <a:spcBef>
          <a:spcPts val="584"/>
        </a:spcBef>
        <a:buFont typeface="Arial" panose="020B0604020202020204" pitchFamily="34" charset="0"/>
        <a:buChar char="•"/>
        <a:defRPr sz="2104" kern="1200">
          <a:solidFill>
            <a:schemeClr val="tx1"/>
          </a:solidFill>
          <a:latin typeface="+mn-lt"/>
          <a:ea typeface="+mn-ea"/>
          <a:cs typeface="+mn-cs"/>
        </a:defRPr>
      </a:lvl6pPr>
      <a:lvl7pPr marL="3474634" indent="-267280" algn="l" defTabSz="1069117" rtl="0" eaLnBrk="1" latinLnBrk="0" hangingPunct="1">
        <a:lnSpc>
          <a:spcPct val="90000"/>
        </a:lnSpc>
        <a:spcBef>
          <a:spcPts val="584"/>
        </a:spcBef>
        <a:buFont typeface="Arial" panose="020B0604020202020204" pitchFamily="34" charset="0"/>
        <a:buChar char="•"/>
        <a:defRPr sz="2104" kern="1200">
          <a:solidFill>
            <a:schemeClr val="tx1"/>
          </a:solidFill>
          <a:latin typeface="+mn-lt"/>
          <a:ea typeface="+mn-ea"/>
          <a:cs typeface="+mn-cs"/>
        </a:defRPr>
      </a:lvl7pPr>
      <a:lvl8pPr marL="4009193" indent="-267280" algn="l" defTabSz="1069117" rtl="0" eaLnBrk="1" latinLnBrk="0" hangingPunct="1">
        <a:lnSpc>
          <a:spcPct val="90000"/>
        </a:lnSpc>
        <a:spcBef>
          <a:spcPts val="584"/>
        </a:spcBef>
        <a:buFont typeface="Arial" panose="020B0604020202020204" pitchFamily="34" charset="0"/>
        <a:buChar char="•"/>
        <a:defRPr sz="2104" kern="1200">
          <a:solidFill>
            <a:schemeClr val="tx1"/>
          </a:solidFill>
          <a:latin typeface="+mn-lt"/>
          <a:ea typeface="+mn-ea"/>
          <a:cs typeface="+mn-cs"/>
        </a:defRPr>
      </a:lvl8pPr>
      <a:lvl9pPr marL="4543753" indent="-267280" algn="l" defTabSz="1069117" rtl="0" eaLnBrk="1" latinLnBrk="0" hangingPunct="1">
        <a:lnSpc>
          <a:spcPct val="90000"/>
        </a:lnSpc>
        <a:spcBef>
          <a:spcPts val="584"/>
        </a:spcBef>
        <a:buFont typeface="Arial" panose="020B0604020202020204" pitchFamily="34" charset="0"/>
        <a:buChar char="•"/>
        <a:defRPr sz="21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117" rtl="0" eaLnBrk="1" latinLnBrk="0" hangingPunct="1">
        <a:defRPr sz="2104" kern="1200">
          <a:solidFill>
            <a:schemeClr val="tx1"/>
          </a:solidFill>
          <a:latin typeface="+mn-lt"/>
          <a:ea typeface="+mn-ea"/>
          <a:cs typeface="+mn-cs"/>
        </a:defRPr>
      </a:lvl1pPr>
      <a:lvl2pPr marL="534559" algn="l" defTabSz="1069117" rtl="0" eaLnBrk="1" latinLnBrk="0" hangingPunct="1">
        <a:defRPr sz="2104" kern="1200">
          <a:solidFill>
            <a:schemeClr val="tx1"/>
          </a:solidFill>
          <a:latin typeface="+mn-lt"/>
          <a:ea typeface="+mn-ea"/>
          <a:cs typeface="+mn-cs"/>
        </a:defRPr>
      </a:lvl2pPr>
      <a:lvl3pPr marL="1069117" algn="l" defTabSz="1069117" rtl="0" eaLnBrk="1" latinLnBrk="0" hangingPunct="1">
        <a:defRPr sz="2104" kern="1200">
          <a:solidFill>
            <a:schemeClr val="tx1"/>
          </a:solidFill>
          <a:latin typeface="+mn-lt"/>
          <a:ea typeface="+mn-ea"/>
          <a:cs typeface="+mn-cs"/>
        </a:defRPr>
      </a:lvl3pPr>
      <a:lvl4pPr marL="1603678" algn="l" defTabSz="1069117" rtl="0" eaLnBrk="1" latinLnBrk="0" hangingPunct="1">
        <a:defRPr sz="2104" kern="1200">
          <a:solidFill>
            <a:schemeClr val="tx1"/>
          </a:solidFill>
          <a:latin typeface="+mn-lt"/>
          <a:ea typeface="+mn-ea"/>
          <a:cs typeface="+mn-cs"/>
        </a:defRPr>
      </a:lvl4pPr>
      <a:lvl5pPr marL="2138236" algn="l" defTabSz="1069117" rtl="0" eaLnBrk="1" latinLnBrk="0" hangingPunct="1">
        <a:defRPr sz="2104" kern="1200">
          <a:solidFill>
            <a:schemeClr val="tx1"/>
          </a:solidFill>
          <a:latin typeface="+mn-lt"/>
          <a:ea typeface="+mn-ea"/>
          <a:cs typeface="+mn-cs"/>
        </a:defRPr>
      </a:lvl5pPr>
      <a:lvl6pPr marL="2672795" algn="l" defTabSz="1069117" rtl="0" eaLnBrk="1" latinLnBrk="0" hangingPunct="1">
        <a:defRPr sz="2104" kern="1200">
          <a:solidFill>
            <a:schemeClr val="tx1"/>
          </a:solidFill>
          <a:latin typeface="+mn-lt"/>
          <a:ea typeface="+mn-ea"/>
          <a:cs typeface="+mn-cs"/>
        </a:defRPr>
      </a:lvl6pPr>
      <a:lvl7pPr marL="3207354" algn="l" defTabSz="1069117" rtl="0" eaLnBrk="1" latinLnBrk="0" hangingPunct="1">
        <a:defRPr sz="2104" kern="1200">
          <a:solidFill>
            <a:schemeClr val="tx1"/>
          </a:solidFill>
          <a:latin typeface="+mn-lt"/>
          <a:ea typeface="+mn-ea"/>
          <a:cs typeface="+mn-cs"/>
        </a:defRPr>
      </a:lvl7pPr>
      <a:lvl8pPr marL="3741914" algn="l" defTabSz="1069117" rtl="0" eaLnBrk="1" latinLnBrk="0" hangingPunct="1">
        <a:defRPr sz="2104" kern="1200">
          <a:solidFill>
            <a:schemeClr val="tx1"/>
          </a:solidFill>
          <a:latin typeface="+mn-lt"/>
          <a:ea typeface="+mn-ea"/>
          <a:cs typeface="+mn-cs"/>
        </a:defRPr>
      </a:lvl8pPr>
      <a:lvl9pPr marL="4276473" algn="l" defTabSz="1069117" rtl="0" eaLnBrk="1" latinLnBrk="0" hangingPunct="1">
        <a:defRPr sz="21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7098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</TotalTime>
  <Words>0</Words>
  <Application>Microsoft Macintosh PowerPoint</Application>
  <PresentationFormat>Personnalisé</PresentationFormat>
  <Paragraphs>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Matthieu Bensussan</dc:creator>
  <cp:lastModifiedBy>Matthieu Bensussan</cp:lastModifiedBy>
  <cp:revision>2</cp:revision>
  <dcterms:created xsi:type="dcterms:W3CDTF">2023-04-25T18:05:50Z</dcterms:created>
  <dcterms:modified xsi:type="dcterms:W3CDTF">2023-04-25T18:46:29Z</dcterms:modified>
</cp:coreProperties>
</file>